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jpeg>
</file>

<file path=ppt/media/image3.jpeg>
</file>

<file path=ppt/media/image30.jpeg>
</file>

<file path=ppt/media/image31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2825A1-1A2B-405F-8C94-6734CD8335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0379B4E-9A4E-4AE0-9D62-59A7F52A38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588BCA-A012-4C9C-9144-4D7484AD2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642B1-2076-495B-A619-795094B73AE5}" type="datetimeFigureOut">
              <a:rPr lang="ru-RU" smtClean="0"/>
              <a:t>28.03.2022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05870E6-DF89-4391-9C59-6956A455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AC46AF1-313A-4FB9-B436-945557DBA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3644-EE74-40A0-A444-BECBA664B0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637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902987-4C78-406E-82B7-EE1ECAE83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59171BF-8D0B-48FE-B968-61627F02C6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28DFB28-4C92-416F-A28D-8A318E16C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642B1-2076-495B-A619-795094B73AE5}" type="datetimeFigureOut">
              <a:rPr lang="ru-RU" smtClean="0"/>
              <a:t>28.03.2022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65C4F8C-2D92-4752-8C28-106F23899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F66DBA-48A8-4128-AAA2-40A8CFD3B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3644-EE74-40A0-A444-BECBA664B0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31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9C99169-4700-4D26-A99A-3CDAC0B82A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7C04289-EC4F-49DA-9C7F-FC09E11B96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A45DF92-E6C0-4A4B-9578-1172AB45C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642B1-2076-495B-A619-795094B73AE5}" type="datetimeFigureOut">
              <a:rPr lang="ru-RU" smtClean="0"/>
              <a:t>28.03.2022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3D8E86A-4A9A-4F87-9C8D-19EA73E50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3A3DE82-EC79-4E73-B6DE-F5B43FA3F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3644-EE74-40A0-A444-BECBA664B0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3589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4BE294-27E9-4CBE-8D1F-6BFC16FDB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53BE254-6B72-4901-BFA3-3C62BAB6E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7D31AAC-7554-4F03-8234-00AB3E61F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642B1-2076-495B-A619-795094B73AE5}" type="datetimeFigureOut">
              <a:rPr lang="ru-RU" smtClean="0"/>
              <a:t>28.03.2022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E5DD75A-B804-410E-81F0-2B39AFB48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E388FEC-7154-4323-9642-9A901AEF4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3644-EE74-40A0-A444-BECBA664B0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7955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620568-9FEC-4200-923C-9E8AEC340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42243FA-1514-4F1A-9D01-DE258B458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BE4465E-259D-43E7-BAE2-5E50049FD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642B1-2076-495B-A619-795094B73AE5}" type="datetimeFigureOut">
              <a:rPr lang="ru-RU" smtClean="0"/>
              <a:t>28.03.2022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BDC8F17-E826-48D3-BD94-0A8F74BBB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36D956-5013-4C24-80B6-4FA69DAEC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3644-EE74-40A0-A444-BECBA664B0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3808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A03460-9A18-4B37-A4B4-2A615A2D8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785ECCC-280F-4428-88EA-8369CD8EA3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14B1C0F-DC3C-4366-BE60-B78376E374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1D3DF5F-A5A5-4C6F-A9DB-D4D731C40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642B1-2076-495B-A619-795094B73AE5}" type="datetimeFigureOut">
              <a:rPr lang="ru-RU" smtClean="0"/>
              <a:t>28.03.2022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081067C-7AC0-4C3F-8F11-FFD7660DB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5267299-0086-4F13-B01F-2E634656A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3644-EE74-40A0-A444-BECBA664B0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4575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CAEDA1-770A-4893-A873-F18129307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BF45C90-0CF4-42E0-9B5F-A8D28E467D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A63FE4A-0C25-4F5F-B1F3-E2ADC0AA4D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0209B8C-ADAA-4335-83BD-C13CEDFD3E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E3B0A97-D7C2-441A-AF5D-EB04A871D6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325CBA8-F7D8-491E-8FB6-5F69FF62E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642B1-2076-495B-A619-795094B73AE5}" type="datetimeFigureOut">
              <a:rPr lang="ru-RU" smtClean="0"/>
              <a:t>28.03.2022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064BF08-FC27-4107-B08F-DAB7B7C70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F11CDD7-A9AB-4F60-A3DC-2C370E62C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3644-EE74-40A0-A444-BECBA664B0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6830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EDB7AB-B195-4A2D-B0F0-1C37C61BA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9FF5C11-8C60-447C-8DA4-25D454879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642B1-2076-495B-A619-795094B73AE5}" type="datetimeFigureOut">
              <a:rPr lang="ru-RU" smtClean="0"/>
              <a:t>28.03.2022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82DDDA9-BBD9-4B0F-9BC9-5C10C1FFC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162710A-6596-4B9D-AFFE-E5E730FD2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3644-EE74-40A0-A444-BECBA664B0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7569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F04E5CB-8EB9-4821-B804-1116AFE3B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642B1-2076-495B-A619-795094B73AE5}" type="datetimeFigureOut">
              <a:rPr lang="ru-RU" smtClean="0"/>
              <a:t>28.03.2022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93828AE-FFEA-49F6-807C-C877C723D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46924D0-134A-46AA-9E99-B83E38349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3644-EE74-40A0-A444-BECBA664B0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3515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F7F408-5AE1-42CB-B6EA-E0DA985F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D0A5CA-64E6-4737-B2AC-87D91C2E3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80194DA-B78B-43FC-B30E-F6A6DD3728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03960E0-2165-4599-8986-3C5FEAEB8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642B1-2076-495B-A619-795094B73AE5}" type="datetimeFigureOut">
              <a:rPr lang="ru-RU" smtClean="0"/>
              <a:t>28.03.2022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93152EC-BC4D-4DBB-BEE4-D0E3E5378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670ECC8-D5F0-461B-8E3C-C5D4FE3C4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3644-EE74-40A0-A444-BECBA664B0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4926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9122F7-BFE2-4783-8540-06C9F2B06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BFFB775-6B8A-4019-9BF6-F1D118340C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303CC28-0CAF-4022-9B6C-F5AF924199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3FCCD14-C0FF-45E2-9E22-F5C0A1B81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642B1-2076-495B-A619-795094B73AE5}" type="datetimeFigureOut">
              <a:rPr lang="ru-RU" smtClean="0"/>
              <a:t>28.03.2022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C8D1F3D-7310-40D6-BDC4-9D167A80F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2C061FB-D6AB-417A-9320-AD2C68634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3644-EE74-40A0-A444-BECBA664B0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1367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2683DA-63B7-4EF7-8468-612ABF9C6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1C1FDFB-6F95-4AA2-BDCC-DE974E4620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465B12F-D228-4363-A4CA-84966DBF2D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E642B1-2076-495B-A619-795094B73AE5}" type="datetimeFigureOut">
              <a:rPr lang="ru-RU" smtClean="0"/>
              <a:t>28.03.2022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2DC392E-472E-4F21-8969-7ED6AEF24B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B4C275-8CCA-42F2-9F02-0530F80505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893644-EE74-40A0-A444-BECBA664B0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5345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EBA2DEC8-2A4A-4406-A6BF-D06ECCD6B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FALL FELL FALLEN -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падать</a:t>
            </a:r>
            <a:endParaRPr lang="ru-RU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195740B-F331-477E-A3C7-DDB658B4DBB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554" y="1690688"/>
            <a:ext cx="650667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5032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DBB697-5D43-40B5-8BC0-1E2A07DA6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FORGIVE FORGAVE FORGIVEN </a:t>
            </a:r>
            <a:r>
              <a:rPr lang="ru-RU" dirty="0"/>
              <a:t>-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прощать</a:t>
            </a:r>
            <a:endParaRPr lang="ru-RU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4F940439-BD4B-4EC6-B1E6-4D3C5824B00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6016" y="1854200"/>
            <a:ext cx="637996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4027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1CCCD8-90E7-40B6-AA3A-5DADCCC68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FREEZ FROZE FROZEN</a:t>
            </a:r>
            <a:r>
              <a:rPr lang="ru-RU" dirty="0"/>
              <a:t> -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замерзать</a:t>
            </a:r>
            <a:endParaRPr lang="ru-RU" dirty="0"/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2B5F2AAE-CFED-4E3C-AD47-41E46F9DE4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6112" y="1825625"/>
            <a:ext cx="6299776" cy="4351338"/>
          </a:xfrm>
        </p:spPr>
      </p:pic>
    </p:spTree>
    <p:extLst>
      <p:ext uri="{BB962C8B-B14F-4D97-AF65-F5344CB8AC3E}">
        <p14:creationId xmlns:p14="http://schemas.microsoft.com/office/powerpoint/2010/main" val="2110094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AEB45F-5BAF-4C35-8257-8982A3360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GOT </a:t>
            </a:r>
            <a:r>
              <a:rPr lang="en-US" dirty="0" err="1"/>
              <a:t>GOT</a:t>
            </a:r>
            <a:r>
              <a:rPr lang="en-US" dirty="0"/>
              <a:t> –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получать, добираться</a:t>
            </a:r>
            <a:endParaRPr lang="ru-RU" dirty="0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5E2192F6-37C7-4155-8250-01294E01DDA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2496" y="1825625"/>
            <a:ext cx="652700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4997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BCBEE7-8C99-4382-A9B1-BE6B2DEFA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GIVE GAVE GIVEN –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давай</a:t>
            </a:r>
            <a:endParaRPr lang="ru-RU" dirty="0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B3251A39-A4D9-45C3-92E2-09B5BBB4FFD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0398" y="1825625"/>
            <a:ext cx="409120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7641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03B420-2EC0-45AB-A012-86C27A210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GO WENT GONE </a:t>
            </a:r>
            <a:r>
              <a:rPr lang="ru-RU" dirty="0"/>
              <a:t>-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идти</a:t>
            </a:r>
            <a:endParaRPr lang="ru-RU" dirty="0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89C23DD1-1485-46D6-94E9-6AA37077650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7389" y="1825625"/>
            <a:ext cx="653722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49381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2C6FF5-4F53-4AE9-91F0-1722D502A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GROW GREW GROWN - </a:t>
            </a:r>
            <a:r>
              <a:rPr lang="ru-RU" dirty="0"/>
              <a:t>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расти</a:t>
            </a:r>
            <a:endParaRPr lang="ru-RU" dirty="0"/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678CD50F-7147-446F-9FE6-75E82F9E4D7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1530" y="1825625"/>
            <a:ext cx="652894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4851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D122FD-243C-44D2-B255-FC76A5CB0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HUNG </a:t>
            </a:r>
            <a:r>
              <a:rPr lang="en-US" dirty="0" err="1"/>
              <a:t>HUNG</a:t>
            </a:r>
            <a:r>
              <a:rPr lang="en-US" dirty="0"/>
              <a:t> </a:t>
            </a:r>
            <a:r>
              <a:rPr lang="en-US" dirty="0" err="1"/>
              <a:t>HUNG</a:t>
            </a:r>
            <a:r>
              <a:rPr lang="en-US" dirty="0"/>
              <a:t> </a:t>
            </a:r>
            <a:r>
              <a:rPr lang="ru-RU" dirty="0"/>
              <a:t>-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вешать</a:t>
            </a:r>
            <a:endParaRPr lang="ru-RU" dirty="0"/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20BA9C23-BF43-4745-9E6D-4EB5E75A462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089" y="1825625"/>
            <a:ext cx="652382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90046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6464CB-3864-4587-9300-49A21CFB4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HAD HAD </a:t>
            </a:r>
            <a:r>
              <a:rPr lang="ru-RU" dirty="0"/>
              <a:t>-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иметь</a:t>
            </a:r>
            <a:endParaRPr lang="ru-RU" dirty="0"/>
          </a:p>
        </p:txBody>
      </p:sp>
      <p:pic>
        <p:nvPicPr>
          <p:cNvPr id="17416" name="Picture 8">
            <a:extLst>
              <a:ext uri="{FF2B5EF4-FFF2-40B4-BE49-F238E27FC236}">
                <a16:creationId xmlns:a16="http://schemas.microsoft.com/office/drawing/2014/main" id="{8B8DC6B5-294B-4C41-8D40-BE5541C69A7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4048" y="1797050"/>
            <a:ext cx="382390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60138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2F799A-126B-4F04-B088-978E0F3F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HEAR  HERD HEARD -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слышать</a:t>
            </a:r>
            <a:endParaRPr lang="ru-RU" dirty="0"/>
          </a:p>
        </p:txBody>
      </p:sp>
      <p:pic>
        <p:nvPicPr>
          <p:cNvPr id="18434" name="Picture 2">
            <a:extLst>
              <a:ext uri="{FF2B5EF4-FFF2-40B4-BE49-F238E27FC236}">
                <a16:creationId xmlns:a16="http://schemas.microsoft.com/office/drawing/2014/main" id="{CE00CA95-6F18-4513-B55B-D0026AE007D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2496" y="1825625"/>
            <a:ext cx="652700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40910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70BDF8-7D14-49D2-BA9F-8E6C2FF0A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HIDE HID HIDDEN -</a:t>
            </a:r>
            <a:r>
              <a:rPr lang="ru-RU" dirty="0"/>
              <a:t>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прятать</a:t>
            </a:r>
            <a:endParaRPr lang="ru-RU" dirty="0"/>
          </a:p>
        </p:txBody>
      </p:sp>
      <p:pic>
        <p:nvPicPr>
          <p:cNvPr id="19458" name="Picture 2" descr="Кто-то прячет... ">
            <a:extLst>
              <a:ext uri="{FF2B5EF4-FFF2-40B4-BE49-F238E27FC236}">
                <a16:creationId xmlns:a16="http://schemas.microsoft.com/office/drawing/2014/main" id="{730EACC3-1065-41DE-9E58-5AF9FB6229B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2437" y="1515269"/>
            <a:ext cx="4071938" cy="4704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5891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E7CC3F-2A0D-4E79-BD8E-68FCF314F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 FED </a:t>
            </a:r>
            <a:r>
              <a:rPr lang="en-US" dirty="0" err="1"/>
              <a:t>FED</a:t>
            </a:r>
            <a:r>
              <a:rPr lang="en-US" dirty="0"/>
              <a:t> -</a:t>
            </a:r>
            <a:r>
              <a:rPr lang="ru-RU" dirty="0"/>
              <a:t>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кормить</a:t>
            </a:r>
            <a:endParaRPr lang="ru-RU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BDB22D0-DE95-4E40-881C-7DE3CB1FE58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8327" y="1825625"/>
            <a:ext cx="7075346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47151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96848A-D5EB-4D99-AB49-C650CD756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HIT </a:t>
            </a:r>
            <a:r>
              <a:rPr lang="en-US" dirty="0" err="1"/>
              <a:t>HIT</a:t>
            </a:r>
            <a:r>
              <a:rPr lang="en-US" dirty="0"/>
              <a:t> </a:t>
            </a:r>
            <a:r>
              <a:rPr lang="en-US" dirty="0" err="1"/>
              <a:t>HIT</a:t>
            </a:r>
            <a:r>
              <a:rPr lang="en-US" dirty="0"/>
              <a:t> </a:t>
            </a:r>
            <a:r>
              <a:rPr lang="ru-RU" dirty="0"/>
              <a:t>-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ударять</a:t>
            </a:r>
            <a:endParaRPr lang="ru-RU" dirty="0"/>
          </a:p>
        </p:txBody>
      </p:sp>
      <p:pic>
        <p:nvPicPr>
          <p:cNvPr id="20482" name="Picture 2">
            <a:extLst>
              <a:ext uri="{FF2B5EF4-FFF2-40B4-BE49-F238E27FC236}">
                <a16:creationId xmlns:a16="http://schemas.microsoft.com/office/drawing/2014/main" id="{A08A3D51-3F7A-4B7A-9287-CABC30990EF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930" y="1825625"/>
            <a:ext cx="696214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21953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FED1AE-1EFA-4765-B608-1C1F48BC2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HOLD HELD </a:t>
            </a:r>
            <a:r>
              <a:rPr lang="en-US" dirty="0" err="1"/>
              <a:t>HELD</a:t>
            </a:r>
            <a:r>
              <a:rPr lang="ru-RU" dirty="0"/>
              <a:t> -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держать</a:t>
            </a:r>
            <a:endParaRPr lang="ru-RU" dirty="0"/>
          </a:p>
        </p:txBody>
      </p:sp>
      <p:pic>
        <p:nvPicPr>
          <p:cNvPr id="21508" name="Picture 4">
            <a:extLst>
              <a:ext uri="{FF2B5EF4-FFF2-40B4-BE49-F238E27FC236}">
                <a16:creationId xmlns:a16="http://schemas.microsoft.com/office/drawing/2014/main" id="{301FE2E9-B5EA-4356-8B06-974463F0BE6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1971" y="1825625"/>
            <a:ext cx="656805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56893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A038CB-6DA4-4F36-AD32-2A6D6102E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HURT </a:t>
            </a:r>
            <a:r>
              <a:rPr lang="en-US" dirty="0" err="1"/>
              <a:t>HURT</a:t>
            </a:r>
            <a:r>
              <a:rPr lang="en-US" dirty="0"/>
              <a:t> </a:t>
            </a:r>
            <a:r>
              <a:rPr lang="en-US" dirty="0" err="1"/>
              <a:t>HURT</a:t>
            </a:r>
            <a:r>
              <a:rPr lang="en-US" dirty="0"/>
              <a:t> -</a:t>
            </a:r>
            <a:r>
              <a:rPr lang="ru-RU" dirty="0"/>
              <a:t>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обижать</a:t>
            </a:r>
            <a:endParaRPr lang="ru-RU" dirty="0"/>
          </a:p>
        </p:txBody>
      </p:sp>
      <p:pic>
        <p:nvPicPr>
          <p:cNvPr id="22530" name="Picture 2">
            <a:extLst>
              <a:ext uri="{FF2B5EF4-FFF2-40B4-BE49-F238E27FC236}">
                <a16:creationId xmlns:a16="http://schemas.microsoft.com/office/drawing/2014/main" id="{23D75B12-4F2F-4826-942A-A437E985079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930" y="1825625"/>
            <a:ext cx="696214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5889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550E92-F12F-471E-8A30-2AAD3AD2C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KEEP KEPT </a:t>
            </a:r>
            <a:r>
              <a:rPr lang="en-US" dirty="0" err="1"/>
              <a:t>KEPT</a:t>
            </a:r>
            <a:r>
              <a:rPr lang="en-US" dirty="0"/>
              <a:t> –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хранить</a:t>
            </a:r>
            <a:endParaRPr lang="ru-RU" dirty="0"/>
          </a:p>
        </p:txBody>
      </p:sp>
      <p:pic>
        <p:nvPicPr>
          <p:cNvPr id="23558" name="Picture 6">
            <a:extLst>
              <a:ext uri="{FF2B5EF4-FFF2-40B4-BE49-F238E27FC236}">
                <a16:creationId xmlns:a16="http://schemas.microsoft.com/office/drawing/2014/main" id="{E4877519-8843-4E5F-A89F-D1740735DFC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2496" y="1825625"/>
            <a:ext cx="652700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1251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435869-5664-4B3C-8976-4D55FF7F6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KNEEL KNELT </a:t>
            </a:r>
            <a:r>
              <a:rPr lang="en-US" dirty="0" err="1"/>
              <a:t>KNELT</a:t>
            </a:r>
            <a:r>
              <a:rPr lang="en-US" dirty="0"/>
              <a:t> –</a:t>
            </a:r>
            <a:r>
              <a:rPr lang="ru-RU" dirty="0"/>
              <a:t>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становиться на колени</a:t>
            </a:r>
            <a:endParaRPr lang="ru-RU" dirty="0"/>
          </a:p>
        </p:txBody>
      </p:sp>
      <p:pic>
        <p:nvPicPr>
          <p:cNvPr id="24578" name="Picture 2">
            <a:extLst>
              <a:ext uri="{FF2B5EF4-FFF2-40B4-BE49-F238E27FC236}">
                <a16:creationId xmlns:a16="http://schemas.microsoft.com/office/drawing/2014/main" id="{A26116DA-6356-48E6-95E6-913684DE601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9458" y="1825625"/>
            <a:ext cx="563308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39709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25712A-0735-4FAA-81F6-061AEA5CC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 KNEW KNOWN -</a:t>
            </a:r>
            <a:r>
              <a:rPr lang="ru-RU" dirty="0"/>
              <a:t>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знать</a:t>
            </a:r>
            <a:endParaRPr lang="ru-RU" dirty="0"/>
          </a:p>
        </p:txBody>
      </p:sp>
      <p:pic>
        <p:nvPicPr>
          <p:cNvPr id="25602" name="Picture 2">
            <a:extLst>
              <a:ext uri="{FF2B5EF4-FFF2-40B4-BE49-F238E27FC236}">
                <a16:creationId xmlns:a16="http://schemas.microsoft.com/office/drawing/2014/main" id="{4F9F2202-3F68-4E0B-8E98-4B1CE63FDF7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108" y="1825625"/>
            <a:ext cx="580178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00132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C41738-1B1C-4939-9922-A717C17D0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 LAID </a:t>
            </a:r>
            <a:r>
              <a:rPr lang="en-US" dirty="0" err="1"/>
              <a:t>LAID</a:t>
            </a:r>
            <a:r>
              <a:rPr lang="en-US" dirty="0"/>
              <a:t> -</a:t>
            </a:r>
            <a:r>
              <a:rPr lang="ru-RU" dirty="0"/>
              <a:t>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класть</a:t>
            </a:r>
            <a:endParaRPr lang="ru-RU" dirty="0"/>
          </a:p>
        </p:txBody>
      </p:sp>
      <p:pic>
        <p:nvPicPr>
          <p:cNvPr id="26626" name="Picture 2">
            <a:extLst>
              <a:ext uri="{FF2B5EF4-FFF2-40B4-BE49-F238E27FC236}">
                <a16:creationId xmlns:a16="http://schemas.microsoft.com/office/drawing/2014/main" id="{5BD04840-AE24-4AD2-AF38-8C49EF5B4F3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3355" y="1825625"/>
            <a:ext cx="652528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45913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A1195A-C2F8-4B61-81AB-992880FFC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 LED </a:t>
            </a:r>
            <a:r>
              <a:rPr lang="en-US" dirty="0" err="1"/>
              <a:t>LED</a:t>
            </a:r>
            <a:r>
              <a:rPr lang="en-US" dirty="0"/>
              <a:t> –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вести(руководить)</a:t>
            </a:r>
            <a:endParaRPr lang="ru-RU" dirty="0"/>
          </a:p>
        </p:txBody>
      </p:sp>
      <p:pic>
        <p:nvPicPr>
          <p:cNvPr id="27650" name="Picture 2">
            <a:extLst>
              <a:ext uri="{FF2B5EF4-FFF2-40B4-BE49-F238E27FC236}">
                <a16:creationId xmlns:a16="http://schemas.microsoft.com/office/drawing/2014/main" id="{6C3CDDF4-BE18-4A13-B46D-785C0A6669E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2496" y="1825625"/>
            <a:ext cx="652700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63666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4C20DE-6C35-41DE-8689-4E665269E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LEAVE LEFT </a:t>
            </a:r>
            <a:r>
              <a:rPr lang="en-US" dirty="0" err="1"/>
              <a:t>LEFT</a:t>
            </a:r>
            <a:r>
              <a:rPr lang="en-US" dirty="0"/>
              <a:t> </a:t>
            </a:r>
            <a:r>
              <a:rPr lang="ru-RU" dirty="0"/>
              <a:t>-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оставлять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200C6EFD-2FEF-4370-BAF4-69F2D9ABC5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3120" y="1825625"/>
            <a:ext cx="6985759" cy="4351338"/>
          </a:xfrm>
        </p:spPr>
      </p:pic>
    </p:spTree>
    <p:extLst>
      <p:ext uri="{BB962C8B-B14F-4D97-AF65-F5344CB8AC3E}">
        <p14:creationId xmlns:p14="http://schemas.microsoft.com/office/powerpoint/2010/main" val="21161332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BB5478-D454-4F6C-A129-5EAA4EB75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LEND LENT </a:t>
            </a:r>
            <a:r>
              <a:rPr lang="en-US" dirty="0" err="1"/>
              <a:t>LENT</a:t>
            </a:r>
            <a:r>
              <a:rPr lang="en-US" dirty="0"/>
              <a:t> </a:t>
            </a:r>
            <a:r>
              <a:rPr lang="ru-RU" dirty="0"/>
              <a:t>-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одалживать</a:t>
            </a:r>
            <a:endParaRPr lang="ru-RU" dirty="0"/>
          </a:p>
        </p:txBody>
      </p:sp>
      <p:pic>
        <p:nvPicPr>
          <p:cNvPr id="28674" name="Picture 2">
            <a:extLst>
              <a:ext uri="{FF2B5EF4-FFF2-40B4-BE49-F238E27FC236}">
                <a16:creationId xmlns:a16="http://schemas.microsoft.com/office/drawing/2014/main" id="{C05D89DE-BE1C-4395-A4C4-C9986453559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3516" y="1825625"/>
            <a:ext cx="652496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3714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367286-DD2C-4A55-85E7-60BD7816F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FEEL FELT </a:t>
            </a:r>
            <a:r>
              <a:rPr lang="en-US" dirty="0" err="1"/>
              <a:t>FELT</a:t>
            </a:r>
            <a:r>
              <a:rPr lang="en-US" dirty="0"/>
              <a:t> -</a:t>
            </a:r>
            <a:r>
              <a:rPr lang="ru-RU" dirty="0"/>
              <a:t>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чувствовать</a:t>
            </a:r>
            <a:endParaRPr lang="ru-RU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EF57D16-E6FE-4FCE-82D2-42039A7433C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4025" y="1690688"/>
            <a:ext cx="648394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8941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E6E893-2415-4321-8FDE-13B123B2D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 </a:t>
            </a:r>
            <a:r>
              <a:rPr lang="en-US" dirty="0" err="1"/>
              <a:t>LET</a:t>
            </a:r>
            <a:r>
              <a:rPr lang="en-US" dirty="0"/>
              <a:t> </a:t>
            </a:r>
            <a:r>
              <a:rPr lang="en-US" dirty="0" err="1"/>
              <a:t>LET</a:t>
            </a:r>
            <a:r>
              <a:rPr lang="en-US" dirty="0"/>
              <a:t> </a:t>
            </a:r>
            <a:r>
              <a:rPr lang="ru-RU" dirty="0"/>
              <a:t>-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позволять</a:t>
            </a:r>
            <a:endParaRPr lang="ru-RU" dirty="0"/>
          </a:p>
        </p:txBody>
      </p:sp>
      <p:pic>
        <p:nvPicPr>
          <p:cNvPr id="29700" name="Picture 4">
            <a:extLst>
              <a:ext uri="{FF2B5EF4-FFF2-40B4-BE49-F238E27FC236}">
                <a16:creationId xmlns:a16="http://schemas.microsoft.com/office/drawing/2014/main" id="{29D7C6CF-22FF-4728-8EEA-159800620C0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5554" y="1825625"/>
            <a:ext cx="290089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99872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2100BF-AEB1-4BC3-84D7-A1B863D34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LIE LAY LAIN </a:t>
            </a:r>
            <a:r>
              <a:rPr lang="ru-RU" dirty="0"/>
              <a:t>-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лежать</a:t>
            </a:r>
            <a:endParaRPr lang="ru-RU" dirty="0"/>
          </a:p>
        </p:txBody>
      </p:sp>
      <p:pic>
        <p:nvPicPr>
          <p:cNvPr id="30722" name="Picture 2">
            <a:extLst>
              <a:ext uri="{FF2B5EF4-FFF2-40B4-BE49-F238E27FC236}">
                <a16:creationId xmlns:a16="http://schemas.microsoft.com/office/drawing/2014/main" id="{E0657543-E29D-4697-AA26-CED6DA905EA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4848" y="1921034"/>
            <a:ext cx="6242304" cy="4160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981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0375CC-FD6F-4C71-A578-152C29479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FIGHT FOUGHT </a:t>
            </a:r>
            <a:r>
              <a:rPr lang="en-US" dirty="0" err="1"/>
              <a:t>FOUGHT</a:t>
            </a:r>
            <a:r>
              <a:rPr lang="en-US" dirty="0"/>
              <a:t> </a:t>
            </a:r>
            <a:r>
              <a:rPr lang="ru-RU" dirty="0"/>
              <a:t>–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бороться, сражаться</a:t>
            </a:r>
            <a:endParaRPr lang="ru-RU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2780120-EA94-4EA5-93C3-3B7FBDFA320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599" y="1776960"/>
            <a:ext cx="6954783" cy="4531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5141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EB12A7-428F-4237-A3DD-DDE72FB43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FOUND </a:t>
            </a:r>
            <a:r>
              <a:rPr lang="en-US" dirty="0" err="1"/>
              <a:t>FOUND</a:t>
            </a:r>
            <a:r>
              <a:rPr lang="en-US" dirty="0"/>
              <a:t> </a:t>
            </a:r>
            <a:r>
              <a:rPr lang="ru-RU" dirty="0"/>
              <a:t>-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находить</a:t>
            </a:r>
            <a:endParaRPr lang="ru-RU" dirty="0"/>
          </a:p>
        </p:txBody>
      </p:sp>
      <p:pic>
        <p:nvPicPr>
          <p:cNvPr id="5126" name="Picture 6">
            <a:extLst>
              <a:ext uri="{FF2B5EF4-FFF2-40B4-BE49-F238E27FC236}">
                <a16:creationId xmlns:a16="http://schemas.microsoft.com/office/drawing/2014/main" id="{A3309E2B-643A-4D19-921D-BCE1F3188C8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930" y="1825625"/>
            <a:ext cx="696214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3525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826314-2F44-4994-AD6D-DB38BCCA8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FLEE FLED </a:t>
            </a:r>
            <a:r>
              <a:rPr lang="en-US" dirty="0" err="1"/>
              <a:t>FLED</a:t>
            </a:r>
            <a:r>
              <a:rPr lang="en-US" dirty="0"/>
              <a:t> –</a:t>
            </a:r>
            <a:r>
              <a:rPr lang="ru-RU" dirty="0"/>
              <a:t>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сбегать, скрываться</a:t>
            </a:r>
            <a:endParaRPr lang="ru-RU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DD53160B-F601-4EB8-8AE2-4CD1B5C2767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9675" y="1825625"/>
            <a:ext cx="707265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2800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69AD73-4C64-40A8-BD2B-5F88AC7CA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FLY FLEW FLOWN </a:t>
            </a:r>
            <a:r>
              <a:rPr lang="ru-RU" dirty="0"/>
              <a:t>-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летать</a:t>
            </a:r>
            <a:endParaRPr lang="ru-RU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F00BCDD8-7542-4619-AFEC-97EC3F2951A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0285" y="1825625"/>
            <a:ext cx="611142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8686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D694AD-2BBB-4F45-A73E-BDEC3FB23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FORBIDE FORBADE FORBIDDEN -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запрещать</a:t>
            </a:r>
            <a:endParaRPr lang="ru-RU" dirty="0"/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3FA0900C-2061-49D0-A294-E32D5D44499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2079" y="1825625"/>
            <a:ext cx="670784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9663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995EA1-A8DD-4A9E-B645-C24BC8807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FORGET FORGOT FORGOTTEN -</a:t>
            </a:r>
            <a:r>
              <a:rPr lang="ru-RU" dirty="0"/>
              <a:t>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забывать</a:t>
            </a:r>
            <a:endParaRPr lang="ru-RU" dirty="0"/>
          </a:p>
        </p:txBody>
      </p:sp>
      <p:pic>
        <p:nvPicPr>
          <p:cNvPr id="9222" name="Picture 6">
            <a:extLst>
              <a:ext uri="{FF2B5EF4-FFF2-40B4-BE49-F238E27FC236}">
                <a16:creationId xmlns:a16="http://schemas.microsoft.com/office/drawing/2014/main" id="{68B6FE61-7F5C-430B-BC3E-CE4AAFA8540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208" y="1797050"/>
            <a:ext cx="646438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424169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168</Words>
  <Application>Microsoft Office PowerPoint</Application>
  <PresentationFormat>Широкоэкранный</PresentationFormat>
  <Paragraphs>31</Paragraphs>
  <Slides>31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Тема Office</vt:lpstr>
      <vt:lpstr>FALL FELL FALLEN - падать</vt:lpstr>
      <vt:lpstr>FEED FED FED - кормить</vt:lpstr>
      <vt:lpstr>FEEL FELT FELT - чувствовать</vt:lpstr>
      <vt:lpstr>FIGHT FOUGHT FOUGHT – бороться, сражаться</vt:lpstr>
      <vt:lpstr>FIND FOUND FOUND - находить</vt:lpstr>
      <vt:lpstr>FLEE FLED FLED – сбегать, скрываться</vt:lpstr>
      <vt:lpstr>FLY FLEW FLOWN - летать</vt:lpstr>
      <vt:lpstr>FORBIDE FORBADE FORBIDDEN - запрещать</vt:lpstr>
      <vt:lpstr>FORGET FORGOT FORGOTTEN - забывать</vt:lpstr>
      <vt:lpstr>FORGIVE FORGAVE FORGIVEN - прощать</vt:lpstr>
      <vt:lpstr>FREEZ FROZE FROZEN - замерзать</vt:lpstr>
      <vt:lpstr>GET GOT GOT – получать, добираться</vt:lpstr>
      <vt:lpstr>GIVE GAVE GIVEN – давай</vt:lpstr>
      <vt:lpstr> GO WENT GONE - идти</vt:lpstr>
      <vt:lpstr>GROW GREW GROWN -  расти</vt:lpstr>
      <vt:lpstr>HUNG HUNG HUNG - вешать</vt:lpstr>
      <vt:lpstr>HAVE HAD HAD - иметь</vt:lpstr>
      <vt:lpstr>HEAR  HERD HEARD - слышать</vt:lpstr>
      <vt:lpstr>HIDE HID HIDDEN - прятать</vt:lpstr>
      <vt:lpstr>HIT HIT HIT - ударять</vt:lpstr>
      <vt:lpstr>HOLD HELD HELD - держать</vt:lpstr>
      <vt:lpstr>HURT HURT HURT - обижать</vt:lpstr>
      <vt:lpstr> KEEP KEPT KEPT – хранить</vt:lpstr>
      <vt:lpstr>KNEEL KNELT KNELT – становиться на колени</vt:lpstr>
      <vt:lpstr>KNOW KNEW KNOWN - знать</vt:lpstr>
      <vt:lpstr>LAY LAID LAID - класть</vt:lpstr>
      <vt:lpstr>LEAD LED LED – вести(руководить)</vt:lpstr>
      <vt:lpstr>LEAVE LEFT LEFT - оставлять</vt:lpstr>
      <vt:lpstr>LEND LENT LENT - одалживать</vt:lpstr>
      <vt:lpstr>LET LET LET - позволять</vt:lpstr>
      <vt:lpstr>LIE LAY LAIN - лежать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FALL FELL FALLEN - падать</dc:title>
  <dc:creator>Katty</dc:creator>
  <cp:lastModifiedBy>Katty</cp:lastModifiedBy>
  <cp:revision>2</cp:revision>
  <dcterms:created xsi:type="dcterms:W3CDTF">2022-03-28T18:16:58Z</dcterms:created>
  <dcterms:modified xsi:type="dcterms:W3CDTF">2022-03-28T20:10:56Z</dcterms:modified>
</cp:coreProperties>
</file>

<file path=docProps/thumbnail.jpeg>
</file>